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59" r:id="rId4"/>
    <p:sldId id="268" r:id="rId5"/>
    <p:sldId id="261" r:id="rId6"/>
    <p:sldId id="267" r:id="rId7"/>
    <p:sldId id="262" r:id="rId8"/>
    <p:sldId id="263" r:id="rId9"/>
    <p:sldId id="264" r:id="rId10"/>
    <p:sldId id="269" r:id="rId11"/>
    <p:sldId id="272" r:id="rId12"/>
    <p:sldId id="273" r:id="rId13"/>
    <p:sldId id="270" r:id="rId14"/>
    <p:sldId id="271" r:id="rId15"/>
    <p:sldId id="265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AE97E-9171-45A9-89DA-639395991E1E}" v="14" dt="2023-04-29T03:39:32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>
        <p:scale>
          <a:sx n="63" d="100"/>
          <a:sy n="63" d="100"/>
        </p:scale>
        <p:origin x="804" y="56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i Billapati" userId="586e80f1d2679435" providerId="LiveId" clId="{304AE97E-9171-45A9-89DA-639395991E1E}"/>
    <pc:docChg chg="undo custSel addSld delSld modSld">
      <pc:chgData name="Pavani Billapati" userId="586e80f1d2679435" providerId="LiveId" clId="{304AE97E-9171-45A9-89DA-639395991E1E}" dt="2023-04-29T03:40:43.766" v="526" actId="27614"/>
      <pc:docMkLst>
        <pc:docMk/>
      </pc:docMkLst>
      <pc:sldChg chg="del">
        <pc:chgData name="Pavani Billapati" userId="586e80f1d2679435" providerId="LiveId" clId="{304AE97E-9171-45A9-89DA-639395991E1E}" dt="2023-04-29T02:30:10.736" v="11" actId="47"/>
        <pc:sldMkLst>
          <pc:docMk/>
          <pc:sldMk cId="842258935" sldId="266"/>
        </pc:sldMkLst>
      </pc:sldChg>
      <pc:sldChg chg="addSp delSp modSp new mod">
        <pc:chgData name="Pavani Billapati" userId="586e80f1d2679435" providerId="LiveId" clId="{304AE97E-9171-45A9-89DA-639395991E1E}" dt="2023-04-29T02:44:04.447" v="166" actId="14100"/>
        <pc:sldMkLst>
          <pc:docMk/>
          <pc:sldMk cId="1183895433" sldId="269"/>
        </pc:sldMkLst>
        <pc:spChg chg="mod">
          <ac:chgData name="Pavani Billapati" userId="586e80f1d2679435" providerId="LiveId" clId="{304AE97E-9171-45A9-89DA-639395991E1E}" dt="2023-04-28T18:15:37.413" v="10" actId="20577"/>
          <ac:spMkLst>
            <pc:docMk/>
            <pc:sldMk cId="1183895433" sldId="269"/>
            <ac:spMk id="2" creationId="{A871B795-AF61-B39F-3BCB-D5ED6E59532F}"/>
          </ac:spMkLst>
        </pc:spChg>
        <pc:spChg chg="del">
          <ac:chgData name="Pavani Billapati" userId="586e80f1d2679435" providerId="LiveId" clId="{304AE97E-9171-45A9-89DA-639395991E1E}" dt="2023-04-29T02:35:01.433" v="72" actId="478"/>
          <ac:spMkLst>
            <pc:docMk/>
            <pc:sldMk cId="1183895433" sldId="269"/>
            <ac:spMk id="3" creationId="{AF7B91F2-BB73-64AB-4D36-6EBD98A7100C}"/>
          </ac:spMkLst>
        </pc:spChg>
        <pc:spChg chg="add mod">
          <ac:chgData name="Pavani Billapati" userId="586e80f1d2679435" providerId="LiveId" clId="{304AE97E-9171-45A9-89DA-639395991E1E}" dt="2023-04-29T02:33:49.793" v="22" actId="14100"/>
          <ac:spMkLst>
            <pc:docMk/>
            <pc:sldMk cId="1183895433" sldId="269"/>
            <ac:spMk id="4" creationId="{457643D7-BF54-EBE2-F394-AC162772EB71}"/>
          </ac:spMkLst>
        </pc:spChg>
        <pc:spChg chg="add del mod">
          <ac:chgData name="Pavani Billapati" userId="586e80f1d2679435" providerId="LiveId" clId="{304AE97E-9171-45A9-89DA-639395991E1E}" dt="2023-04-29T02:35:26.324" v="79" actId="478"/>
          <ac:spMkLst>
            <pc:docMk/>
            <pc:sldMk cId="1183895433" sldId="269"/>
            <ac:spMk id="5" creationId="{F520728B-F077-DBAE-1112-42BFA2C6349D}"/>
          </ac:spMkLst>
        </pc:spChg>
        <pc:spChg chg="add mod">
          <ac:chgData name="Pavani Billapati" userId="586e80f1d2679435" providerId="LiveId" clId="{304AE97E-9171-45A9-89DA-639395991E1E}" dt="2023-04-29T02:44:04.447" v="166" actId="14100"/>
          <ac:spMkLst>
            <pc:docMk/>
            <pc:sldMk cId="1183895433" sldId="269"/>
            <ac:spMk id="6" creationId="{11D922C6-94D0-CDFA-2F45-647BE49F986F}"/>
          </ac:spMkLst>
        </pc:spChg>
        <pc:spChg chg="add mod">
          <ac:chgData name="Pavani Billapati" userId="586e80f1d2679435" providerId="LiveId" clId="{304AE97E-9171-45A9-89DA-639395991E1E}" dt="2023-04-29T02:35:44.836" v="85" actId="1076"/>
          <ac:spMkLst>
            <pc:docMk/>
            <pc:sldMk cId="1183895433" sldId="269"/>
            <ac:spMk id="7" creationId="{985E7312-491E-9333-06A6-2E0492012C1C}"/>
          </ac:spMkLst>
        </pc:spChg>
        <pc:spChg chg="add mod">
          <ac:chgData name="Pavani Billapati" userId="586e80f1d2679435" providerId="LiveId" clId="{304AE97E-9171-45A9-89DA-639395991E1E}" dt="2023-04-29T02:35:49.448" v="86" actId="1076"/>
          <ac:spMkLst>
            <pc:docMk/>
            <pc:sldMk cId="1183895433" sldId="269"/>
            <ac:spMk id="8" creationId="{EA8B5A08-C7D3-3137-B4EC-D5D7E62E8354}"/>
          </ac:spMkLst>
        </pc:spChg>
        <pc:spChg chg="add">
          <ac:chgData name="Pavani Billapati" userId="586e80f1d2679435" providerId="LiveId" clId="{304AE97E-9171-45A9-89DA-639395991E1E}" dt="2023-04-29T02:36:09.100" v="89" actId="11529"/>
          <ac:spMkLst>
            <pc:docMk/>
            <pc:sldMk cId="1183895433" sldId="269"/>
            <ac:spMk id="11" creationId="{DBF7E038-8A08-C14D-32B2-BCAA52D357C7}"/>
          </ac:spMkLst>
        </pc:spChg>
        <pc:spChg chg="add mod">
          <ac:chgData name="Pavani Billapati" userId="586e80f1d2679435" providerId="LiveId" clId="{304AE97E-9171-45A9-89DA-639395991E1E}" dt="2023-04-29T02:36:15.288" v="93" actId="1076"/>
          <ac:spMkLst>
            <pc:docMk/>
            <pc:sldMk cId="1183895433" sldId="269"/>
            <ac:spMk id="12" creationId="{BA0B19E0-8A62-A9F0-F281-15C9412AD4E2}"/>
          </ac:spMkLst>
        </pc:spChg>
        <pc:spChg chg="add del mod">
          <ac:chgData name="Pavani Billapati" userId="586e80f1d2679435" providerId="LiveId" clId="{304AE97E-9171-45A9-89DA-639395991E1E}" dt="2023-04-29T02:36:21.162" v="95" actId="478"/>
          <ac:spMkLst>
            <pc:docMk/>
            <pc:sldMk cId="1183895433" sldId="269"/>
            <ac:spMk id="13" creationId="{5DAC18AF-3B2A-FF7D-196F-88C383C051E9}"/>
          </ac:spMkLst>
        </pc:spChg>
        <pc:spChg chg="add mod">
          <ac:chgData name="Pavani Billapati" userId="586e80f1d2679435" providerId="LiveId" clId="{304AE97E-9171-45A9-89DA-639395991E1E}" dt="2023-04-29T02:36:19.378" v="94" actId="1076"/>
          <ac:spMkLst>
            <pc:docMk/>
            <pc:sldMk cId="1183895433" sldId="269"/>
            <ac:spMk id="14" creationId="{2F26FD8F-E2F1-6C0B-896B-08AF43A714C4}"/>
          </ac:spMkLst>
        </pc:spChg>
        <pc:picChg chg="add mod">
          <ac:chgData name="Pavani Billapati" userId="586e80f1d2679435" providerId="LiveId" clId="{304AE97E-9171-45A9-89DA-639395991E1E}" dt="2023-04-29T02:38:27.110" v="111" actId="1076"/>
          <ac:picMkLst>
            <pc:docMk/>
            <pc:sldMk cId="1183895433" sldId="269"/>
            <ac:picMk id="16" creationId="{E14BFF05-2DF4-D093-DD63-0CB2C4B44C49}"/>
          </ac:picMkLst>
        </pc:picChg>
        <pc:picChg chg="add mod">
          <ac:chgData name="Pavani Billapati" userId="586e80f1d2679435" providerId="LiveId" clId="{304AE97E-9171-45A9-89DA-639395991E1E}" dt="2023-04-29T02:38:21.079" v="109" actId="1076"/>
          <ac:picMkLst>
            <pc:docMk/>
            <pc:sldMk cId="1183895433" sldId="269"/>
            <ac:picMk id="18" creationId="{BD10EEE8-1A36-25F3-BE9F-B30D09D8DD91}"/>
          </ac:picMkLst>
        </pc:picChg>
        <pc:picChg chg="add mod">
          <ac:chgData name="Pavani Billapati" userId="586e80f1d2679435" providerId="LiveId" clId="{304AE97E-9171-45A9-89DA-639395991E1E}" dt="2023-04-29T02:38:13.788" v="107" actId="1076"/>
          <ac:picMkLst>
            <pc:docMk/>
            <pc:sldMk cId="1183895433" sldId="269"/>
            <ac:picMk id="20" creationId="{F95D8CEA-012C-B103-D387-E6BBA75A5AD5}"/>
          </ac:picMkLst>
        </pc:picChg>
        <pc:picChg chg="add mod">
          <ac:chgData name="Pavani Billapati" userId="586e80f1d2679435" providerId="LiveId" clId="{304AE97E-9171-45A9-89DA-639395991E1E}" dt="2023-04-29T02:42:16.976" v="138" actId="1076"/>
          <ac:picMkLst>
            <pc:docMk/>
            <pc:sldMk cId="1183895433" sldId="269"/>
            <ac:picMk id="22" creationId="{CFFC4D54-77EB-3FF4-FFF9-8A482853A2FA}"/>
          </ac:picMkLst>
        </pc:picChg>
        <pc:picChg chg="add mod">
          <ac:chgData name="Pavani Billapati" userId="586e80f1d2679435" providerId="LiveId" clId="{304AE97E-9171-45A9-89DA-639395991E1E}" dt="2023-04-29T02:42:25.391" v="140" actId="1076"/>
          <ac:picMkLst>
            <pc:docMk/>
            <pc:sldMk cId="1183895433" sldId="269"/>
            <ac:picMk id="24" creationId="{95A63AC2-52B4-93B8-27F2-0909C79955CF}"/>
          </ac:picMkLst>
        </pc:picChg>
        <pc:picChg chg="add mod">
          <ac:chgData name="Pavani Billapati" userId="586e80f1d2679435" providerId="LiveId" clId="{304AE97E-9171-45A9-89DA-639395991E1E}" dt="2023-04-29T02:42:20.389" v="139" actId="1076"/>
          <ac:picMkLst>
            <pc:docMk/>
            <pc:sldMk cId="1183895433" sldId="269"/>
            <ac:picMk id="26" creationId="{0DE0EDF1-32FA-EBB8-20D8-A9A4665341DB}"/>
          </ac:picMkLst>
        </pc:picChg>
        <pc:picChg chg="add mod">
          <ac:chgData name="Pavani Billapati" userId="586e80f1d2679435" providerId="LiveId" clId="{304AE97E-9171-45A9-89DA-639395991E1E}" dt="2023-04-29T02:41:45.037" v="128" actId="1076"/>
          <ac:picMkLst>
            <pc:docMk/>
            <pc:sldMk cId="1183895433" sldId="269"/>
            <ac:picMk id="28" creationId="{2F9EAF67-9F65-234B-5DAE-0208857A738D}"/>
          </ac:picMkLst>
        </pc:picChg>
        <pc:picChg chg="add mod">
          <ac:chgData name="Pavani Billapati" userId="586e80f1d2679435" providerId="LiveId" clId="{304AE97E-9171-45A9-89DA-639395991E1E}" dt="2023-04-29T02:43:51.056" v="149" actId="1076"/>
          <ac:picMkLst>
            <pc:docMk/>
            <pc:sldMk cId="1183895433" sldId="269"/>
            <ac:picMk id="30" creationId="{FA90FCFC-3E42-E275-FC0E-DB0F69E350E2}"/>
          </ac:picMkLst>
        </pc:picChg>
        <pc:picChg chg="add mod">
          <ac:chgData name="Pavani Billapati" userId="586e80f1d2679435" providerId="LiveId" clId="{304AE97E-9171-45A9-89DA-639395991E1E}" dt="2023-04-29T02:43:53.237" v="150" actId="1076"/>
          <ac:picMkLst>
            <pc:docMk/>
            <pc:sldMk cId="1183895433" sldId="269"/>
            <ac:picMk id="32" creationId="{9D8D7D51-323E-AAF6-DBBE-B260935B7AF7}"/>
          </ac:picMkLst>
        </pc:picChg>
        <pc:cxnChg chg="add del mod">
          <ac:chgData name="Pavani Billapati" userId="586e80f1d2679435" providerId="LiveId" clId="{304AE97E-9171-45A9-89DA-639395991E1E}" dt="2023-04-29T02:36:00.439" v="88" actId="11529"/>
          <ac:cxnSpMkLst>
            <pc:docMk/>
            <pc:sldMk cId="1183895433" sldId="269"/>
            <ac:cxnSpMk id="10" creationId="{683E9627-981B-5ACC-C18F-83AAC7DC650D}"/>
          </ac:cxnSpMkLst>
        </pc:cxnChg>
      </pc:sldChg>
      <pc:sldChg chg="addSp delSp modSp new mod modAnim">
        <pc:chgData name="Pavani Billapati" userId="586e80f1d2679435" providerId="LiveId" clId="{304AE97E-9171-45A9-89DA-639395991E1E}" dt="2023-04-29T03:40:43.766" v="526" actId="27614"/>
        <pc:sldMkLst>
          <pc:docMk/>
          <pc:sldMk cId="2981270017" sldId="270"/>
        </pc:sldMkLst>
        <pc:spChg chg="del mod">
          <ac:chgData name="Pavani Billapati" userId="586e80f1d2679435" providerId="LiveId" clId="{304AE97E-9171-45A9-89DA-639395991E1E}" dt="2023-04-29T03:39:52.653" v="519" actId="478"/>
          <ac:spMkLst>
            <pc:docMk/>
            <pc:sldMk cId="2981270017" sldId="270"/>
            <ac:spMk id="2" creationId="{A91AE376-2D5E-BA3A-2713-12AA62BB6864}"/>
          </ac:spMkLst>
        </pc:spChg>
        <pc:spChg chg="del">
          <ac:chgData name="Pavani Billapati" userId="586e80f1d2679435" providerId="LiveId" clId="{304AE97E-9171-45A9-89DA-639395991E1E}" dt="2023-04-29T03:39:32.757" v="514"/>
          <ac:spMkLst>
            <pc:docMk/>
            <pc:sldMk cId="2981270017" sldId="270"/>
            <ac:spMk id="3" creationId="{D125BDFC-0176-F716-9724-2356F138A891}"/>
          </ac:spMkLst>
        </pc:spChg>
        <pc:spChg chg="add del mod">
          <ac:chgData name="Pavani Billapati" userId="586e80f1d2679435" providerId="LiveId" clId="{304AE97E-9171-45A9-89DA-639395991E1E}" dt="2023-04-29T03:39:56.881" v="521" actId="478"/>
          <ac:spMkLst>
            <pc:docMk/>
            <pc:sldMk cId="2981270017" sldId="270"/>
            <ac:spMk id="6" creationId="{FFBEBA65-8794-BFD9-39AE-B8A1DB1212C1}"/>
          </ac:spMkLst>
        </pc:spChg>
        <pc:picChg chg="add mod">
          <ac:chgData name="Pavani Billapati" userId="586e80f1d2679435" providerId="LiveId" clId="{304AE97E-9171-45A9-89DA-639395991E1E}" dt="2023-04-29T03:40:43.766" v="526" actId="27614"/>
          <ac:picMkLst>
            <pc:docMk/>
            <pc:sldMk cId="2981270017" sldId="270"/>
            <ac:picMk id="4" creationId="{AA63A3D2-AA7E-7910-DF89-37DC851D6EB3}"/>
          </ac:picMkLst>
        </pc:picChg>
      </pc:sldChg>
      <pc:sldChg chg="modSp new mod">
        <pc:chgData name="Pavani Billapati" userId="586e80f1d2679435" providerId="LiveId" clId="{304AE97E-9171-45A9-89DA-639395991E1E}" dt="2023-04-29T03:25:37.163" v="513" actId="108"/>
        <pc:sldMkLst>
          <pc:docMk/>
          <pc:sldMk cId="3945739672" sldId="271"/>
        </pc:sldMkLst>
        <pc:spChg chg="mod">
          <ac:chgData name="Pavani Billapati" userId="586e80f1d2679435" providerId="LiveId" clId="{304AE97E-9171-45A9-89DA-639395991E1E}" dt="2023-04-29T02:48:41.588" v="191" actId="20577"/>
          <ac:spMkLst>
            <pc:docMk/>
            <pc:sldMk cId="3945739672" sldId="271"/>
            <ac:spMk id="2" creationId="{B4889756-06D6-081B-4D6D-8C5B64705FB3}"/>
          </ac:spMkLst>
        </pc:spChg>
        <pc:spChg chg="mod">
          <ac:chgData name="Pavani Billapati" userId="586e80f1d2679435" providerId="LiveId" clId="{304AE97E-9171-45A9-89DA-639395991E1E}" dt="2023-04-29T03:25:37.163" v="513" actId="108"/>
          <ac:spMkLst>
            <pc:docMk/>
            <pc:sldMk cId="3945739672" sldId="271"/>
            <ac:spMk id="3" creationId="{B34A155E-35F9-DD39-870C-78D4E28B2F85}"/>
          </ac:spMkLst>
        </pc:spChg>
      </pc:sldChg>
      <pc:sldChg chg="addSp delSp modSp new mod">
        <pc:chgData name="Pavani Billapati" userId="586e80f1d2679435" providerId="LiveId" clId="{304AE97E-9171-45A9-89DA-639395991E1E}" dt="2023-04-29T03:02:16.476" v="491" actId="1076"/>
        <pc:sldMkLst>
          <pc:docMk/>
          <pc:sldMk cId="3719003593" sldId="272"/>
        </pc:sldMkLst>
        <pc:spChg chg="mod">
          <ac:chgData name="Pavani Billapati" userId="586e80f1d2679435" providerId="LiveId" clId="{304AE97E-9171-45A9-89DA-639395991E1E}" dt="2023-04-29T03:02:07.016" v="487" actId="14100"/>
          <ac:spMkLst>
            <pc:docMk/>
            <pc:sldMk cId="3719003593" sldId="272"/>
            <ac:spMk id="2" creationId="{2AE97B68-ABEA-14DA-3333-AE20CD889741}"/>
          </ac:spMkLst>
        </pc:spChg>
        <pc:spChg chg="del">
          <ac:chgData name="Pavani Billapati" userId="586e80f1d2679435" providerId="LiveId" clId="{304AE97E-9171-45A9-89DA-639395991E1E}" dt="2023-04-29T03:01:58.184" v="484" actId="931"/>
          <ac:spMkLst>
            <pc:docMk/>
            <pc:sldMk cId="3719003593" sldId="272"/>
            <ac:spMk id="3" creationId="{BAD4925D-E2D2-1802-D6A1-B7A4D3CE3EA3}"/>
          </ac:spMkLst>
        </pc:spChg>
        <pc:picChg chg="add mod">
          <ac:chgData name="Pavani Billapati" userId="586e80f1d2679435" providerId="LiveId" clId="{304AE97E-9171-45A9-89DA-639395991E1E}" dt="2023-04-29T03:02:16.476" v="491" actId="1076"/>
          <ac:picMkLst>
            <pc:docMk/>
            <pc:sldMk cId="3719003593" sldId="272"/>
            <ac:picMk id="5" creationId="{4B42797C-9AA1-34D6-22AE-EE84592DDFC3}"/>
          </ac:picMkLst>
        </pc:picChg>
      </pc:sldChg>
      <pc:sldChg chg="addSp delSp modSp new mod">
        <pc:chgData name="Pavani Billapati" userId="586e80f1d2679435" providerId="LiveId" clId="{304AE97E-9171-45A9-89DA-639395991E1E}" dt="2023-04-29T03:04:03.243" v="509" actId="1076"/>
        <pc:sldMkLst>
          <pc:docMk/>
          <pc:sldMk cId="229089244" sldId="273"/>
        </pc:sldMkLst>
        <pc:spChg chg="mod">
          <ac:chgData name="Pavani Billapati" userId="586e80f1d2679435" providerId="LiveId" clId="{304AE97E-9171-45A9-89DA-639395991E1E}" dt="2023-04-29T03:03:53.513" v="506" actId="27636"/>
          <ac:spMkLst>
            <pc:docMk/>
            <pc:sldMk cId="229089244" sldId="273"/>
            <ac:spMk id="2" creationId="{46244E4F-3610-C35A-D741-77A8D85C9F20}"/>
          </ac:spMkLst>
        </pc:spChg>
        <pc:spChg chg="del">
          <ac:chgData name="Pavani Billapati" userId="586e80f1d2679435" providerId="LiveId" clId="{304AE97E-9171-45A9-89DA-639395991E1E}" dt="2023-04-29T03:03:39.136" v="499" actId="931"/>
          <ac:spMkLst>
            <pc:docMk/>
            <pc:sldMk cId="229089244" sldId="273"/>
            <ac:spMk id="3" creationId="{71AA8C71-FF21-C901-B955-1D38ADDED752}"/>
          </ac:spMkLst>
        </pc:spChg>
        <pc:picChg chg="add mod">
          <ac:chgData name="Pavani Billapati" userId="586e80f1d2679435" providerId="LiveId" clId="{304AE97E-9171-45A9-89DA-639395991E1E}" dt="2023-04-29T03:04:03.243" v="509" actId="1076"/>
          <ac:picMkLst>
            <pc:docMk/>
            <pc:sldMk cId="229089244" sldId="273"/>
            <ac:picMk id="5" creationId="{A631F5F5-F2A2-1C7E-7EB8-F5E3FC2ADB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4/28/2023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4/28/2023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/>
          <a:p>
            <a:r>
              <a:rPr lang="en-US"/>
              <a:t>Product Recommendation System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31CDDF-B9A8-6144-DCDD-6B2B2F673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0012" y="3429000"/>
            <a:ext cx="4953002" cy="2362200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Harianth</a:t>
            </a:r>
            <a:r>
              <a:rPr lang="en-US" dirty="0">
                <a:solidFill>
                  <a:schemeClr val="tx1"/>
                </a:solidFill>
              </a:rPr>
              <a:t> Kumar </a:t>
            </a:r>
            <a:r>
              <a:rPr lang="en-US" dirty="0" err="1">
                <a:solidFill>
                  <a:schemeClr val="tx1"/>
                </a:solidFill>
              </a:rPr>
              <a:t>Kancharla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Likhitha Gupta Thallapally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Pavani </a:t>
            </a:r>
            <a:r>
              <a:rPr lang="en-US" dirty="0" err="1">
                <a:solidFill>
                  <a:schemeClr val="tx1"/>
                </a:solidFill>
              </a:rPr>
              <a:t>Billapati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Trilok Kumar </a:t>
            </a:r>
            <a:r>
              <a:rPr lang="en-US" dirty="0" err="1">
                <a:solidFill>
                  <a:schemeClr val="tx1"/>
                </a:solidFill>
              </a:rPr>
              <a:t>Pidikiti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DA47A0-C55C-B83D-D35F-0FB332EFC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1612" y="6019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2"/>
    </mc:Choice>
    <mc:Fallback>
      <p:transition spd="slow" advTm="11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B795-AF61-B39F-3BCB-D5ED6E59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7643D7-BF54-EBE2-F394-AC162772EB71}"/>
              </a:ext>
            </a:extLst>
          </p:cNvPr>
          <p:cNvSpPr/>
          <p:nvPr/>
        </p:nvSpPr>
        <p:spPr>
          <a:xfrm>
            <a:off x="673021" y="2062480"/>
            <a:ext cx="1066800" cy="5588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Capture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22C6-94D0-CDFA-2F45-647BE49F986F}"/>
              </a:ext>
            </a:extLst>
          </p:cNvPr>
          <p:cNvSpPr/>
          <p:nvPr/>
        </p:nvSpPr>
        <p:spPr>
          <a:xfrm>
            <a:off x="9142412" y="2046309"/>
            <a:ext cx="1676401" cy="5588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5E7312-491E-9333-06A6-2E0492012C1C}"/>
              </a:ext>
            </a:extLst>
          </p:cNvPr>
          <p:cNvSpPr/>
          <p:nvPr/>
        </p:nvSpPr>
        <p:spPr>
          <a:xfrm>
            <a:off x="4958001" y="2040891"/>
            <a:ext cx="1066800" cy="5588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Analyze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8B5A08-C7D3-3137-B4EC-D5D7E62E8354}"/>
              </a:ext>
            </a:extLst>
          </p:cNvPr>
          <p:cNvSpPr/>
          <p:nvPr/>
        </p:nvSpPr>
        <p:spPr>
          <a:xfrm>
            <a:off x="2741612" y="2040891"/>
            <a:ext cx="1066800" cy="5588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F7E038-8A08-C14D-32B2-BCAA52D357C7}"/>
              </a:ext>
            </a:extLst>
          </p:cNvPr>
          <p:cNvSpPr/>
          <p:nvPr/>
        </p:nvSpPr>
        <p:spPr>
          <a:xfrm>
            <a:off x="2028309" y="2211409"/>
            <a:ext cx="572612" cy="22860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A0B19E0-8A62-A9F0-F281-15C9412AD4E2}"/>
              </a:ext>
            </a:extLst>
          </p:cNvPr>
          <p:cNvSpPr/>
          <p:nvPr/>
        </p:nvSpPr>
        <p:spPr>
          <a:xfrm>
            <a:off x="4113212" y="2205991"/>
            <a:ext cx="572612" cy="22860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26FD8F-E2F1-6C0B-896B-08AF43A714C4}"/>
              </a:ext>
            </a:extLst>
          </p:cNvPr>
          <p:cNvSpPr/>
          <p:nvPr/>
        </p:nvSpPr>
        <p:spPr>
          <a:xfrm>
            <a:off x="6296978" y="2200373"/>
            <a:ext cx="572612" cy="22860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E14BFF05-2DF4-D093-DD63-0CB2C4B44C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91" y="2842260"/>
            <a:ext cx="1548191" cy="8128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BD10EEE8-1A36-25F3-BE9F-B30D09D8DD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1" y="3710008"/>
            <a:ext cx="846198" cy="326825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95D8CEA-012C-B103-D387-E6BBA75A5A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2" y="2896703"/>
            <a:ext cx="756820" cy="703914"/>
          </a:xfrm>
          <a:prstGeom prst="rect">
            <a:avLst/>
          </a:prstGeom>
        </p:spPr>
      </p:pic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FC4D54-77EB-3FF4-FFF9-8A482853A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64" y="2845666"/>
            <a:ext cx="1391762" cy="475788"/>
          </a:xfrm>
          <a:prstGeom prst="rect">
            <a:avLst/>
          </a:prstGeom>
        </p:spPr>
      </p:pic>
      <p:pic>
        <p:nvPicPr>
          <p:cNvPr id="26" name="Picture 25" descr="Chart, bubble chart&#10;&#10;Description automatically generated">
            <a:extLst>
              <a:ext uri="{FF2B5EF4-FFF2-40B4-BE49-F238E27FC236}">
                <a16:creationId xmlns:a16="http://schemas.microsoft.com/office/drawing/2014/main" id="{0DE0EDF1-32FA-EBB8-20D8-A9A4665341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64" y="3321454"/>
            <a:ext cx="1145400" cy="1145400"/>
          </a:xfrm>
          <a:prstGeom prst="rect">
            <a:avLst/>
          </a:prstGeom>
        </p:spPr>
      </p:pic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FA90FCFC-3E42-E275-FC0E-DB0F69E350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12" y="2640030"/>
            <a:ext cx="1502256" cy="93891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9D8D7D51-323E-AAF6-DBBE-B260935B7A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810" y="2682964"/>
            <a:ext cx="1323411" cy="736507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120B106-D4C2-F8D6-D1D3-893C56D6DE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685" y="3132498"/>
            <a:ext cx="1447265" cy="65127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FA5D73D-4178-0015-3192-A34CFB3A7A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16" y="2640030"/>
            <a:ext cx="1454496" cy="7272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3091B0-40B5-3822-5D34-75E442E9F9BD}"/>
              </a:ext>
            </a:extLst>
          </p:cNvPr>
          <p:cNvSpPr/>
          <p:nvPr/>
        </p:nvSpPr>
        <p:spPr>
          <a:xfrm>
            <a:off x="7086665" y="2062480"/>
            <a:ext cx="1066800" cy="5588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969604D-26C0-F646-6893-3F38F3EC1377}"/>
              </a:ext>
            </a:extLst>
          </p:cNvPr>
          <p:cNvSpPr/>
          <p:nvPr/>
        </p:nvSpPr>
        <p:spPr>
          <a:xfrm>
            <a:off x="8361632" y="2262942"/>
            <a:ext cx="572612" cy="22860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378E873F-3926-B557-5600-68A768C195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37" y="2842260"/>
            <a:ext cx="1980975" cy="1473140"/>
          </a:xfrm>
          <a:prstGeom prst="rect">
            <a:avLst/>
          </a:prstGeom>
        </p:spPr>
      </p:pic>
      <p:pic>
        <p:nvPicPr>
          <p:cNvPr id="23" name="Picture 22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731EF3B6-1EA8-215B-2727-ACD108B5D10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3" y="3710009"/>
            <a:ext cx="1145401" cy="685810"/>
          </a:xfrm>
          <a:prstGeom prst="rect">
            <a:avLst/>
          </a:prstGeom>
        </p:spPr>
      </p:pic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76D360-C1F4-730B-4D2A-E8D930819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700933" y="5715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9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09"/>
    </mc:Choice>
    <mc:Fallback>
      <p:transition spd="slow" advTm="26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7B68-ABEA-14DA-3333-AE20CD88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6705600" cy="609600"/>
          </a:xfrm>
        </p:spPr>
        <p:txBody>
          <a:bodyPr/>
          <a:lstStyle/>
          <a:p>
            <a:r>
              <a:rPr lang="en-US" dirty="0"/>
              <a:t>Input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42797C-9AA1-34D6-22AE-EE84592DD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3" y="1371600"/>
            <a:ext cx="9124244" cy="5132388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0333EF-5E3E-DA4C-A1F7-23E2D77C2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1213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0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1"/>
    </mc:Choice>
    <mc:Fallback>
      <p:transition spd="slow" advTm="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E4F-3610-C35A-D741-77A8D85C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28600"/>
            <a:ext cx="7924801" cy="762000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31F5F5-F2A2-1C7E-7EB8-F5E3FC2AD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143000"/>
            <a:ext cx="8915400" cy="5014913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C94448-D7D6-2973-891F-94BF46BB2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5012" y="61579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"/>
    </mc:Choice>
    <mc:Fallback>
      <p:transition spd="slow" advTm="1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99AEE679-51E6-DD15-594C-4E5722972C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650" y="68759"/>
            <a:ext cx="11947525" cy="6720482"/>
          </a:xfrm>
          <a:noFill/>
        </p:spPr>
      </p:pic>
    </p:spTree>
    <p:extLst>
      <p:ext uri="{BB962C8B-B14F-4D97-AF65-F5344CB8AC3E}">
        <p14:creationId xmlns:p14="http://schemas.microsoft.com/office/powerpoint/2010/main" val="298127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2"/>
    </mc:Choice>
    <mc:Fallback>
      <p:transition spd="slow" advTm="1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9756-06D6-081B-4D6D-8C5B647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155E-35F9-DD39-870C-78D4E28B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dirty="0">
                <a:solidFill>
                  <a:srgbClr val="040C28"/>
                </a:solidFill>
                <a:latin typeface="Google Sans"/>
              </a:rPr>
              <a:t>Customer’s perspective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P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rovides a better overall personalized experience for customers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D5156"/>
                </a:solidFill>
                <a:latin typeface="Google Sans"/>
              </a:rPr>
              <a:t>Helps to narrow down customer search from a wide range of choices by s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uggesting relevant items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4D5156"/>
                </a:solidFill>
                <a:latin typeface="Google Sans"/>
              </a:rPr>
              <a:t>Company’s perspective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D5156"/>
                </a:solidFill>
                <a:latin typeface="Google Sans"/>
              </a:rPr>
              <a:t>Helps in marketing products based on customer’s interest, eventually increases the rate of purchase.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D5156"/>
                </a:solidFill>
                <a:latin typeface="Google Sans"/>
              </a:rPr>
              <a:t>Help deliver their items to the right user.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4D5156"/>
              </a:solidFill>
              <a:latin typeface="Google Sans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4D5156"/>
              </a:solidFill>
              <a:latin typeface="Google Sans"/>
            </a:endParaRPr>
          </a:p>
          <a:p>
            <a:pPr marL="45720" indent="0">
              <a:buNone/>
            </a:pPr>
            <a:endParaRPr lang="en-US" dirty="0">
              <a:solidFill>
                <a:srgbClr val="4D5156"/>
              </a:solidFill>
              <a:latin typeface="Google Sans"/>
            </a:endParaRPr>
          </a:p>
          <a:p>
            <a:pPr marL="45720" indent="0">
              <a:buNone/>
            </a:pPr>
            <a:endParaRPr lang="en-US" b="1" i="0" dirty="0">
              <a:solidFill>
                <a:srgbClr val="4D5156"/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EF6D24-08B9-9052-79DC-CC046F9EB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0612" y="5816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3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22"/>
    </mc:Choice>
    <mc:Fallback>
      <p:transition spd="slow" advTm="26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AA1ADD-59D9-0E4C-290A-2D9EB78C7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6781798" cy="2971800"/>
          </a:xfrm>
        </p:spPr>
        <p:txBody>
          <a:bodyPr anchor="b">
            <a:noAutofit/>
          </a:bodyPr>
          <a:lstStyle/>
          <a:p>
            <a:r>
              <a:rPr lang="en-US" sz="10000" dirty="0"/>
              <a:t>Thank You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343B6E-049E-861C-0037-57FAEE151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6012" y="5715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6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8"/>
    </mc:Choice>
    <mc:Fallback>
      <p:transition spd="slow" advTm="3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/>
          <a:p>
            <a:r>
              <a:rPr lang="en-US" dirty="0"/>
              <a:t>Vision Statement</a:t>
            </a:r>
          </a:p>
        </p:txBody>
      </p:sp>
      <p:pic>
        <p:nvPicPr>
          <p:cNvPr id="5" name="Picture 4" descr="A group of boxes on a computer&#10;&#10;Description automatically generated with medium confidence">
            <a:extLst>
              <a:ext uri="{FF2B5EF4-FFF2-40B4-BE49-F238E27FC236}">
                <a16:creationId xmlns:a16="http://schemas.microsoft.com/office/drawing/2014/main" id="{5D46CACC-84B4-0FB0-3385-DCBE7F4CA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3" y="1296353"/>
            <a:ext cx="5867400" cy="3960494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sz="2200" dirty="0"/>
              <a:t>Building recommendation system for products on an e-commerce website like Amazon, Flipkart and many more.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95A6CA-668D-F75F-E52C-7632E93F4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5012" y="6096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7"/>
    </mc:Choice>
    <mc:Fallback>
      <p:transition spd="slow" advTm="5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144" y="1905000"/>
            <a:ext cx="8686801" cy="24384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Predicting the products, based ratings a user might have given to a specific item. </a:t>
            </a:r>
          </a:p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ratings will then be ranked and are used to predict the most suitable products.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1EC970-B531-3E7A-81F7-0963E6452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0612" y="5867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3"/>
    </mc:Choice>
    <mc:Fallback>
      <p:transition spd="slow" advTm="7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A7A5-28D4-6ADF-1ADE-A7B4638E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</p:spPr>
        <p:txBody>
          <a:bodyPr anchor="b">
            <a:normAutofit/>
          </a:bodyPr>
          <a:lstStyle/>
          <a:p>
            <a:r>
              <a:rPr lang="en-US"/>
              <a:t>Recommendation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B3CD-90DA-FFDB-EB28-5E7F85B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an artificial intelligence algorithm, usually associated with machine learning, that uses Big Data to suggest or recommend additional products to consumers.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FF8C851-0FD2-2244-77F8-7B89E4B0C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2014382"/>
            <a:ext cx="5659015" cy="3819835"/>
          </a:xfrm>
          <a:prstGeom prst="rect">
            <a:avLst/>
          </a:prstGeom>
          <a:noFill/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4BC486-1E9F-DD7D-5B77-D12BD316D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7812" y="6172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52"/>
    </mc:Choice>
    <mc:Fallback>
      <p:transition spd="slow" advTm="13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908177" y="990600"/>
            <a:ext cx="4571999" cy="5181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this project we have adopted collaborative filtering.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Collaborative filtering scales to massive datasets and produces high quality recommendation in real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This project is influenced by amazon’s recommendation system.</a:t>
            </a:r>
          </a:p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B11516-7528-F05E-2434-9146B0B2DC73}"/>
              </a:ext>
            </a:extLst>
          </p:cNvPr>
          <p:cNvSpPr/>
          <p:nvPr/>
        </p:nvSpPr>
        <p:spPr>
          <a:xfrm>
            <a:off x="7686134" y="5252720"/>
            <a:ext cx="2057400" cy="6908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/>
              <a:t>Product Recommendations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A0285FE-6DEE-F796-7922-E18425A4C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97"/>
          <a:stretch/>
        </p:blipFill>
        <p:spPr>
          <a:xfrm>
            <a:off x="6094412" y="272462"/>
            <a:ext cx="4142328" cy="563049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761ACF5-480E-E176-BC5F-C85E5D524BC3}"/>
              </a:ext>
            </a:extLst>
          </p:cNvPr>
          <p:cNvSpPr/>
          <p:nvPr/>
        </p:nvSpPr>
        <p:spPr>
          <a:xfrm>
            <a:off x="6780212" y="1143000"/>
            <a:ext cx="2658522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Rated by Similar Users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E15F25-4EC2-E7E6-192F-1ADCBC98AC22}"/>
              </a:ext>
            </a:extLst>
          </p:cNvPr>
          <p:cNvSpPr/>
          <p:nvPr/>
        </p:nvSpPr>
        <p:spPr>
          <a:xfrm>
            <a:off x="6836315" y="1143000"/>
            <a:ext cx="2658522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Rated by Similar Users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32DB0A-E8AD-462A-80D3-ACE62F6E7A0C}"/>
              </a:ext>
            </a:extLst>
          </p:cNvPr>
          <p:cNvSpPr/>
          <p:nvPr/>
        </p:nvSpPr>
        <p:spPr>
          <a:xfrm>
            <a:off x="5498908" y="2246877"/>
            <a:ext cx="1654158" cy="295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D651FF-2A84-58F6-6C84-5498BCDCD571}"/>
              </a:ext>
            </a:extLst>
          </p:cNvPr>
          <p:cNvSpPr/>
          <p:nvPr/>
        </p:nvSpPr>
        <p:spPr>
          <a:xfrm>
            <a:off x="6312225" y="5252720"/>
            <a:ext cx="3347626" cy="8229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Purchased by User 1, recommended to similar users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95FD46-2621-AB46-5C00-26761F3DF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5589" y="576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2"/>
    </mc:Choice>
    <mc:Fallback>
      <p:transition spd="slow" advTm="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4E27ED-570E-5E91-20D3-270DA6EDCECF}"/>
              </a:ext>
            </a:extLst>
          </p:cNvPr>
          <p:cNvSpPr/>
          <p:nvPr/>
        </p:nvSpPr>
        <p:spPr>
          <a:xfrm>
            <a:off x="3702484" y="619089"/>
            <a:ext cx="3491864" cy="669426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Collaborative Filtering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8640E6-BDE6-EF79-8DE3-F0F3C00D1673}"/>
              </a:ext>
            </a:extLst>
          </p:cNvPr>
          <p:cNvCxnSpPr>
            <a:cxnSpLocks/>
          </p:cNvCxnSpPr>
          <p:nvPr/>
        </p:nvCxnSpPr>
        <p:spPr>
          <a:xfrm flipH="1">
            <a:off x="3476224" y="1252299"/>
            <a:ext cx="1970604" cy="1064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E4C2B6-9762-42E8-B923-9939ECACCD5B}"/>
              </a:ext>
            </a:extLst>
          </p:cNvPr>
          <p:cNvCxnSpPr>
            <a:cxnSpLocks/>
          </p:cNvCxnSpPr>
          <p:nvPr/>
        </p:nvCxnSpPr>
        <p:spPr>
          <a:xfrm>
            <a:off x="5480800" y="1237059"/>
            <a:ext cx="1742440" cy="109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894A85-474D-45E0-C817-DE6D9FA24CBC}"/>
              </a:ext>
            </a:extLst>
          </p:cNvPr>
          <p:cNvSpPr/>
          <p:nvPr/>
        </p:nvSpPr>
        <p:spPr>
          <a:xfrm>
            <a:off x="2216335" y="2320812"/>
            <a:ext cx="2519777" cy="693504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 Based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ADD93-D626-F830-A9FD-BCB6A0F98AA7}"/>
              </a:ext>
            </a:extLst>
          </p:cNvPr>
          <p:cNvSpPr/>
          <p:nvPr/>
        </p:nvSpPr>
        <p:spPr>
          <a:xfrm>
            <a:off x="6094412" y="2308003"/>
            <a:ext cx="2519777" cy="706313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Based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757DE11-C3F9-B22E-8AA7-40E00F9A6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3351302"/>
            <a:ext cx="2667000" cy="2617697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Uses machine learning algorithms to predict users’ rating of unrated items.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007B2D-CBB3-BC05-2411-78124065B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4412" y="3352800"/>
            <a:ext cx="2667000" cy="2667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user rating historical data to compute the similarity between users or items.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9D3515-D787-BE1A-65C3-31676E5BF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1612" y="565254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2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5"/>
    </mc:Choice>
    <mc:Fallback>
      <p:transition spd="slow" advTm="21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52400"/>
            <a:ext cx="11049000" cy="914400"/>
          </a:xfrm>
        </p:spPr>
        <p:txBody>
          <a:bodyPr anchor="b">
            <a:normAutofit/>
          </a:bodyPr>
          <a:lstStyle/>
          <a:p>
            <a:r>
              <a:rPr lang="en-US" dirty="0"/>
              <a:t>Statistics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B1B2495-A292-6319-31A2-B328EE34D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241263"/>
            <a:ext cx="8359282" cy="661673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01013B-B64B-83DB-ADAA-3BEBF487F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2812" y="5943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2"/>
    </mc:Choice>
    <mc:Fallback>
      <p:transition spd="slow" advTm="6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74040"/>
            <a:ext cx="4114800" cy="1524000"/>
          </a:xfrm>
        </p:spPr>
        <p:txBody>
          <a:bodyPr anchor="b">
            <a:normAutofit/>
          </a:bodyPr>
          <a:lstStyle/>
          <a:p>
            <a:r>
              <a:rPr lang="en-US" dirty="0"/>
              <a:t>Data Set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59926DC-90BF-F13A-F336-9792CF1F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6"/>
          <a:stretch/>
        </p:blipFill>
        <p:spPr>
          <a:xfrm>
            <a:off x="4875213" y="1828800"/>
            <a:ext cx="6019800" cy="3505200"/>
          </a:xfrm>
          <a:noFill/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760413" y="2133600"/>
            <a:ext cx="4114800" cy="381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Source – Amazon Dataset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 contains 4 Features with around 80 million rows.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2C008D-5496-AFB0-61C6-2063A8308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2012" y="5740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4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0"/>
    </mc:Choice>
    <mc:Fallback>
      <p:transition spd="slow" advTm="6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BB9D-B117-18AE-A44B-7AA6F4B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152400"/>
            <a:ext cx="3962400" cy="914400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139CA03-53BE-6CF6-6D03-97C74A963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838200"/>
            <a:ext cx="5864715" cy="5410200"/>
          </a:xfrm>
          <a:prstGeom prst="rect">
            <a:avLst/>
          </a:prstGeom>
          <a:noFill/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9A024F-66A7-AA14-AC57-A74617BC7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14012" y="5867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2"/>
    </mc:Choice>
    <mc:Fallback>
      <p:transition spd="slow" advTm="1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359</TotalTime>
  <Words>268</Words>
  <Application>Microsoft Office PowerPoint</Application>
  <PresentationFormat>Custom</PresentationFormat>
  <Paragraphs>50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Google Sans</vt:lpstr>
      <vt:lpstr>Palatino Linotype</vt:lpstr>
      <vt:lpstr>Wingdings</vt:lpstr>
      <vt:lpstr>Business strategy presentation</vt:lpstr>
      <vt:lpstr>Product Recommendation System</vt:lpstr>
      <vt:lpstr>Vision Statement</vt:lpstr>
      <vt:lpstr>Approach..</vt:lpstr>
      <vt:lpstr>Recommendation systems</vt:lpstr>
      <vt:lpstr>PowerPoint Presentation</vt:lpstr>
      <vt:lpstr>PowerPoint Presentation</vt:lpstr>
      <vt:lpstr>Statistics</vt:lpstr>
      <vt:lpstr>Data Set</vt:lpstr>
      <vt:lpstr>Methodology</vt:lpstr>
      <vt:lpstr>Pipeline</vt:lpstr>
      <vt:lpstr>Input </vt:lpstr>
      <vt:lpstr>Output</vt:lpstr>
      <vt:lpstr>PowerPoint Presentation</vt:lpstr>
      <vt:lpstr>Value Added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Recommendation System</dc:title>
  <dc:creator>Likhitha Gupta Thallapally</dc:creator>
  <cp:lastModifiedBy>Likhitha Gupta Thallapally</cp:lastModifiedBy>
  <cp:revision>12</cp:revision>
  <dcterms:created xsi:type="dcterms:W3CDTF">2023-03-19T21:10:48Z</dcterms:created>
  <dcterms:modified xsi:type="dcterms:W3CDTF">2023-04-29T05:14:49Z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